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GRC Implementation Roadmap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91440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t>1. Establish Governance Structure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46304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t>2. Define Policies &amp; Frameworks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20116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t>3. Identify &amp; Assess Risks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2560319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t>4. Implement Controls &amp; Tools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310896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t>5. Train Staff &amp; Assign Ownership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365760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t>6. Monitor &amp; Audit Compliance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" y="4206239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t>7. Continuously Improve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